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embeddedFontLst>
    <p:embeddedFont>
      <p:font typeface="Alegreya Sans" panose="00000500000000000000" pitchFamily="2" charset="0"/>
      <p:regular r:id="rId4"/>
      <p:bold r:id="rId5"/>
      <p:italic r:id="rId6"/>
      <p:boldItalic r:id="rId7"/>
    </p:embeddedFont>
    <p:embeddedFont>
      <p:font typeface="Austin Cyr Extrabold" panose="02020903070702030403" pitchFamily="18" charset="-52"/>
      <p:bold r:id="rId8"/>
      <p:boldItalic r:id="rId9"/>
    </p:embeddedFont>
    <p:embeddedFont>
      <p:font typeface="Austin Cyr Medium" panose="02020603070702030403" pitchFamily="18" charset="-52"/>
      <p:regular r:id="rId10"/>
      <p:italic r:id="rId11"/>
    </p:embeddedFont>
    <p:embeddedFont>
      <p:font typeface="Austin Cyr Roman" panose="02020503070702030403" pitchFamily="18" charset="-52"/>
      <p:regular r:id="rId12"/>
      <p:italic r:id="rId13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135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viewProps" Target="view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7937199-3979-2EEC-967E-6FFD8287DB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5A43BC-45BC-589C-A695-DE5E79B5558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7175" y="1140118"/>
            <a:ext cx="6858000" cy="2387600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ТЕМА </a:t>
            </a:r>
            <a:br>
              <a:rPr lang="ru-RU" dirty="0"/>
            </a:br>
            <a:r>
              <a:rPr lang="ru-RU" dirty="0"/>
              <a:t>ВЫСТУПЛЕНИЯ </a:t>
            </a:r>
            <a:r>
              <a:rPr lang="en-US" dirty="0"/>
              <a:t>/</a:t>
            </a:r>
            <a:r>
              <a:rPr lang="ru-RU" dirty="0"/>
              <a:t> ДОКЛАДА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EB8972D-D338-F955-B144-E1D4223A64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175" y="3646426"/>
            <a:ext cx="6858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17174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E2B6394-3AF1-1DE6-7FB2-9E6DE1EAF49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Диаграмма 7">
            <a:extLst>
              <a:ext uri="{FF2B5EF4-FFF2-40B4-BE49-F238E27FC236}">
                <a16:creationId xmlns:a16="http://schemas.microsoft.com/office/drawing/2014/main" id="{B8EA8AB5-698B-2126-BCEE-736B554F4EC7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785813" y="1030288"/>
            <a:ext cx="4261143" cy="2398712"/>
          </a:xfrm>
        </p:spPr>
        <p:txBody>
          <a:bodyPr/>
          <a:lstStyle/>
          <a:p>
            <a:endParaRPr lang="ru-RU"/>
          </a:p>
        </p:txBody>
      </p:sp>
      <p:sp>
        <p:nvSpPr>
          <p:cNvPr id="12" name="Таблица 11">
            <a:extLst>
              <a:ext uri="{FF2B5EF4-FFF2-40B4-BE49-F238E27FC236}">
                <a16:creationId xmlns:a16="http://schemas.microsoft.com/office/drawing/2014/main" id="{44F7D375-D699-ABA7-736F-93A8400CE8AB}"/>
              </a:ext>
            </a:extLst>
          </p:cNvPr>
          <p:cNvSpPr>
            <a:spLocks noGrp="1"/>
          </p:cNvSpPr>
          <p:nvPr>
            <p:ph type="tbl" sz="quarter" idx="11"/>
          </p:nvPr>
        </p:nvSpPr>
        <p:spPr>
          <a:xfrm>
            <a:off x="765573" y="3613151"/>
            <a:ext cx="4268390" cy="2663825"/>
          </a:xfrm>
        </p:spPr>
        <p:txBody>
          <a:bodyPr/>
          <a:lstStyle/>
          <a:p>
            <a:endParaRPr lang="ru-RU"/>
          </a:p>
        </p:txBody>
      </p:sp>
      <p:sp>
        <p:nvSpPr>
          <p:cNvPr id="2" name="Нижний колонтитул 4">
            <a:extLst>
              <a:ext uri="{FF2B5EF4-FFF2-40B4-BE49-F238E27FC236}">
                <a16:creationId xmlns:a16="http://schemas.microsoft.com/office/drawing/2014/main" id="{12E03F4F-8467-6883-D8C2-1D635A9F840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638300" y="6596451"/>
            <a:ext cx="8915400" cy="261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rgbClr val="278E80"/>
                </a:solidFill>
                <a:latin typeface="Austin Cyr Medium" panose="02020603070702030403" pitchFamily="18" charset="-52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/>
              <a:t>ФГБОУ ВО ВолгГМУ Минздрава России</a:t>
            </a:r>
            <a:endParaRPr lang="ru-RU" dirty="0"/>
          </a:p>
        </p:txBody>
      </p:sp>
      <p:sp>
        <p:nvSpPr>
          <p:cNvPr id="3" name="Номер слайда 5">
            <a:extLst>
              <a:ext uri="{FF2B5EF4-FFF2-40B4-BE49-F238E27FC236}">
                <a16:creationId xmlns:a16="http://schemas.microsoft.com/office/drawing/2014/main" id="{4320EC83-7759-E10F-9328-7C2C8EE3668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560145" y="6396038"/>
            <a:ext cx="475297" cy="25391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ctr" defTabSz="914400" rtl="0" eaLnBrk="1" latinLnBrk="0" hangingPunct="1">
              <a:defRPr sz="1800" kern="1200">
                <a:solidFill>
                  <a:srgbClr val="278E80"/>
                </a:solidFill>
                <a:latin typeface="Austin Cyr Roman" panose="02020503070702030403" pitchFamily="18" charset="-52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C4F9C8-CEB5-4B4C-A99E-F586A0B9D18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Рисунок 19">
            <a:extLst>
              <a:ext uri="{FF2B5EF4-FFF2-40B4-BE49-F238E27FC236}">
                <a16:creationId xmlns:a16="http://schemas.microsoft.com/office/drawing/2014/main" id="{EED8D18A-95DE-7202-E3B3-57D6FEE117A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136287" y="1030289"/>
            <a:ext cx="1031632" cy="1014051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5" name="Рисунок 19">
            <a:extLst>
              <a:ext uri="{FF2B5EF4-FFF2-40B4-BE49-F238E27FC236}">
                <a16:creationId xmlns:a16="http://schemas.microsoft.com/office/drawing/2014/main" id="{1F1BE362-80BA-F845-1DC2-9644FA20A96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56953" y="1030289"/>
            <a:ext cx="1031632" cy="1014051"/>
          </a:xfr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ru-RU" dirty="0"/>
          </a:p>
        </p:txBody>
      </p:sp>
      <p:sp>
        <p:nvSpPr>
          <p:cNvPr id="7" name="Рисунок 19">
            <a:extLst>
              <a:ext uri="{FF2B5EF4-FFF2-40B4-BE49-F238E27FC236}">
                <a16:creationId xmlns:a16="http://schemas.microsoft.com/office/drawing/2014/main" id="{A073DEEF-B43F-F08B-3474-14BFFF3DFEC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136286" y="2126350"/>
            <a:ext cx="2572688" cy="1014051"/>
          </a:xfr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9" name="Рисунок 19">
            <a:extLst>
              <a:ext uri="{FF2B5EF4-FFF2-40B4-BE49-F238E27FC236}">
                <a16:creationId xmlns:a16="http://schemas.microsoft.com/office/drawing/2014/main" id="{A1164654-A33D-60F6-FC64-E1F462691DC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136287" y="3222411"/>
            <a:ext cx="2853616" cy="1014051"/>
          </a:xfr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4688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2388253-80FC-730E-2582-8F1550606E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id="{D1116619-24FF-60CD-65E5-BB7C30CB4D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300" y="6596451"/>
            <a:ext cx="8915400" cy="261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86673A"/>
                </a:solidFill>
                <a:latin typeface="Austin Cyr Medium" panose="02020603070702030403" pitchFamily="18" charset="-52"/>
              </a:defRPr>
            </a:lvl1pPr>
          </a:lstStyle>
          <a:p>
            <a:r>
              <a:rPr lang="ru-RU" dirty="0"/>
              <a:t>ФГБОУ ВО ВолгГМУ Минздрава России</a:t>
            </a:r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id="{A0CE0AD6-A3F1-CC2D-D0F2-B226FDE8B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47042" y="6259749"/>
            <a:ext cx="475297" cy="25391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>
                    <a:lumMod val="50000"/>
                  </a:schemeClr>
                </a:solidFill>
                <a:latin typeface="Austin Cyr Roman" panose="02020503070702030403" pitchFamily="18" charset="-52"/>
              </a:defRPr>
            </a:lvl1pPr>
          </a:lstStyle>
          <a:p>
            <a:fld id="{4BC4F9C8-CEB5-4B4C-A99E-F586A0B9D18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77658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E8CCEAB-FC8F-0EE8-22FF-8F55823E22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FE478A-C729-3768-CB62-C33E6855D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6D1AA89-89C5-90D1-72EE-B2F45C2EB6D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8650" y="2137222"/>
            <a:ext cx="7886700" cy="1655762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accent1"/>
                </a:solidFill>
                <a:latin typeface="Alegreya Sans" panose="000005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текста</a:t>
            </a:r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id="{F5BBAC41-EE26-665C-A0B6-FC6232E824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300" y="6513664"/>
            <a:ext cx="8915400" cy="261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Austin Cyr Medium" panose="02020603070702030403" pitchFamily="18" charset="-52"/>
              </a:defRPr>
            </a:lvl1pPr>
          </a:lstStyle>
          <a:p>
            <a:r>
              <a:rPr lang="ru-RU" dirty="0"/>
              <a:t>ФГБОУ ВО ВолгГМУ Минздрава России</a:t>
            </a:r>
          </a:p>
        </p:txBody>
      </p:sp>
    </p:spTree>
    <p:extLst>
      <p:ext uri="{BB962C8B-B14F-4D97-AF65-F5344CB8AC3E}">
        <p14:creationId xmlns:p14="http://schemas.microsoft.com/office/powerpoint/2010/main" val="32853036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311805-04DE-3016-4E7B-7721E34F2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id="{107D0072-A4A5-941A-B16E-B3BE7F26E2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300" y="6596451"/>
            <a:ext cx="8915400" cy="261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  <a:latin typeface="Austin Cyr Medium" panose="02020603070702030403" pitchFamily="18" charset="-52"/>
              </a:defRPr>
            </a:lvl1pPr>
          </a:lstStyle>
          <a:p>
            <a:r>
              <a:rPr lang="ru-RU"/>
              <a:t>ФГБОУ ВО ВолгГМУ Минздрава России</a:t>
            </a:r>
            <a:endParaRPr lang="ru-RU" dirty="0"/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id="{20EEB3A6-A9F0-EF97-1F3B-F2E083F70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47042" y="6259749"/>
            <a:ext cx="475297" cy="25391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tx2"/>
                </a:solidFill>
                <a:latin typeface="Austin Cyr Roman" panose="02020503070702030403" pitchFamily="18" charset="-52"/>
              </a:defRPr>
            </a:lvl1pPr>
          </a:lstStyle>
          <a:p>
            <a:fld id="{4BC4F9C8-CEB5-4B4C-A99E-F586A0B9D18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47999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455AC7-F4D7-3500-C89B-C62948E4A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ACBFAAD-2FCA-2BFE-B333-256DC5716E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AB55879-AB83-8754-0CC5-D45C2E4A9E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300" y="6596451"/>
            <a:ext cx="8915400" cy="261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  <a:latin typeface="Austin Cyr Medium" panose="02020603070702030403" pitchFamily="18" charset="-52"/>
              </a:defRPr>
            </a:lvl1pPr>
          </a:lstStyle>
          <a:p>
            <a:r>
              <a:rPr lang="ru-RU"/>
              <a:t>ФГБОУ ВО ВолгГМУ Минздрава России</a:t>
            </a:r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FF7909B-6D79-B75B-902E-DDF336405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47042" y="6259749"/>
            <a:ext cx="475297" cy="25391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tx2"/>
                </a:solidFill>
                <a:latin typeface="Austin Cyr Roman" panose="02020503070702030403" pitchFamily="18" charset="-52"/>
              </a:defRPr>
            </a:lvl1pPr>
          </a:lstStyle>
          <a:p>
            <a:fld id="{4BC4F9C8-CEB5-4B4C-A99E-F586A0B9D18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Рисунок 2">
            <a:extLst>
              <a:ext uri="{FF2B5EF4-FFF2-40B4-BE49-F238E27FC236}">
                <a16:creationId xmlns:a16="http://schemas.microsoft.com/office/drawing/2014/main" id="{ED9DD4C5-A3AC-8113-8F59-B6386A97B2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17953" y="457201"/>
            <a:ext cx="4376136" cy="5499716"/>
          </a:xfrm>
          <a:prstGeom prst="roundRect">
            <a:avLst>
              <a:gd name="adj" fmla="val 10806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65859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4284B2D-F2BC-150B-2FCE-A180B74A59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0A61E6-7D21-B485-F63F-4887164CF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2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09E8A1F-36F5-CF1F-8204-B203314C75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25000"/>
                  </a:schemeClr>
                </a:solidFill>
              </a:defRPr>
            </a:lvl1pPr>
            <a:lvl2pPr>
              <a:defRPr>
                <a:solidFill>
                  <a:schemeClr val="accent5">
                    <a:lumMod val="25000"/>
                  </a:schemeClr>
                </a:solidFill>
              </a:defRPr>
            </a:lvl2pPr>
            <a:lvl3pPr>
              <a:defRPr>
                <a:solidFill>
                  <a:schemeClr val="accent5">
                    <a:lumMod val="25000"/>
                  </a:schemeClr>
                </a:solidFill>
              </a:defRPr>
            </a:lvl3pPr>
            <a:lvl4pPr>
              <a:defRPr>
                <a:solidFill>
                  <a:schemeClr val="accent5">
                    <a:lumMod val="25000"/>
                  </a:schemeClr>
                </a:solidFill>
              </a:defRPr>
            </a:lvl4pPr>
            <a:lvl5pPr>
              <a:defRPr>
                <a:solidFill>
                  <a:schemeClr val="accent5">
                    <a:lumMod val="25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id="{FEEB0465-D1BA-3298-0363-27AA1CAFDA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300" y="6596451"/>
            <a:ext cx="8915400" cy="261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86673A"/>
                </a:solidFill>
                <a:latin typeface="Austin Cyr Medium" panose="02020603070702030403" pitchFamily="18" charset="-52"/>
              </a:defRPr>
            </a:lvl1pPr>
          </a:lstStyle>
          <a:p>
            <a:r>
              <a:rPr lang="ru-RU" dirty="0"/>
              <a:t>ФГБОУ ВО ВолгГМУ Минздрава России</a:t>
            </a:r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75C21B6D-1333-1266-84C2-AACEAE89D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47042" y="6259749"/>
            <a:ext cx="475297" cy="25391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>
                    <a:lumMod val="50000"/>
                  </a:schemeClr>
                </a:solidFill>
                <a:latin typeface="Austin Cyr Roman" panose="02020503070702030403" pitchFamily="18" charset="-52"/>
              </a:defRPr>
            </a:lvl1pPr>
          </a:lstStyle>
          <a:p>
            <a:fld id="{4BC4F9C8-CEB5-4B4C-A99E-F586A0B9D18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7742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85FE542-9CD8-68E2-44AA-9959564AD3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1BDEE6-2ADC-D68F-8DD9-A41AAF7619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FA9B98B-3D64-5C10-D0F9-EBD4B7FE4A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id="{C27FD71D-CC27-24A8-2658-2FCE883882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300" y="6596451"/>
            <a:ext cx="8915400" cy="261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Austin Cyr Medium" panose="02020603070702030403" pitchFamily="18" charset="-52"/>
              </a:defRPr>
            </a:lvl1pPr>
          </a:lstStyle>
          <a:p>
            <a:r>
              <a:rPr lang="ru-RU"/>
              <a:t>ФГБОУ ВО ВолгГМУ Минздрава России</a:t>
            </a:r>
            <a:endParaRPr lang="ru-RU" dirty="0"/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C64CAB07-D7D1-6368-C136-0F97B6F9D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47042" y="6259749"/>
            <a:ext cx="475297" cy="25391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Austin Cyr Roman" panose="02020503070702030403" pitchFamily="18" charset="-52"/>
              </a:defRPr>
            </a:lvl1pPr>
          </a:lstStyle>
          <a:p>
            <a:fld id="{4BC4F9C8-CEB5-4B4C-A99E-F586A0B9D18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4566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BC500D-50FD-92A0-2091-DD003989C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E8842C6-E3EF-6531-0505-7C793CE99B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4284CF5-62CF-54BC-043B-91671DF814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3AE3605-72F7-1D8A-3326-9E460795F902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629150" y="2505075"/>
            <a:ext cx="3887391" cy="3684588"/>
          </a:xfrm>
        </p:spPr>
        <p:txBody>
          <a:bodyPr/>
          <a:lstStyle>
            <a:lvl1pPr marL="171450" indent="-171450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/>
            </a:lvl1pPr>
            <a:lvl2pPr marL="514350" indent="-171450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/>
            </a:lvl2pPr>
            <a:lvl3pPr marL="857250" indent="-171450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/>
            </a:lvl3pPr>
            <a:lvl4pPr marL="1200150" indent="-171450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/>
            </a:lvl4pPr>
            <a:lvl5pPr marL="1543050" indent="-171450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/>
            </a:lvl5pPr>
          </a:lstStyle>
          <a:p>
            <a:pPr lvl="0"/>
            <a:r>
              <a:rPr lang="ru-RU" dirty="0"/>
              <a:t> 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Текст 9">
            <a:extLst>
              <a:ext uri="{FF2B5EF4-FFF2-40B4-BE49-F238E27FC236}">
                <a16:creationId xmlns:a16="http://schemas.microsoft.com/office/drawing/2014/main" id="{B7085B08-D509-44A7-51C1-A20964E991E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7460" y="2672765"/>
            <a:ext cx="3868340" cy="3516899"/>
          </a:xfrm>
        </p:spPr>
        <p:txBody>
          <a:bodyPr/>
          <a:lstStyle>
            <a:lvl1pPr marL="342900" indent="-342900"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>
                <a:solidFill>
                  <a:srgbClr val="278E80"/>
                </a:solidFill>
              </a:defRPr>
            </a:lvl1pPr>
            <a:lvl2pPr marL="600075" indent="-257175"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>
                <a:solidFill>
                  <a:srgbClr val="278E80"/>
                </a:solidFill>
              </a:defRPr>
            </a:lvl2pPr>
            <a:lvl3pPr marL="942975" indent="-257175"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>
                <a:solidFill>
                  <a:srgbClr val="278E80"/>
                </a:solidFill>
              </a:defRPr>
            </a:lvl3pPr>
            <a:lvl4pPr marL="1243013" indent="-214313"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>
                <a:solidFill>
                  <a:srgbClr val="278E80"/>
                </a:solidFill>
              </a:defRPr>
            </a:lvl4pPr>
            <a:lvl5pPr marL="1585913" indent="-214313"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>
                <a:solidFill>
                  <a:srgbClr val="278E80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id="{7FAE9F84-9027-882E-98F3-AD842AD0624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14300" y="6596451"/>
            <a:ext cx="8915400" cy="261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  <a:latin typeface="Austin Cyr Medium" panose="02020603070702030403" pitchFamily="18" charset="-52"/>
              </a:defRPr>
            </a:lvl1pPr>
          </a:lstStyle>
          <a:p>
            <a:r>
              <a:rPr lang="ru-RU"/>
              <a:t>ФГБОУ ВО ВолгГМУ Минздрава России</a:t>
            </a:r>
            <a:endParaRPr lang="ru-RU" dirty="0"/>
          </a:p>
        </p:txBody>
      </p:sp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id="{B813DD62-55E9-A944-9F81-994487664D6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447042" y="6259749"/>
            <a:ext cx="475297" cy="25391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tx2"/>
                </a:solidFill>
                <a:latin typeface="Austin Cyr Roman" panose="02020503070702030403" pitchFamily="18" charset="-52"/>
              </a:defRPr>
            </a:lvl1pPr>
          </a:lstStyle>
          <a:p>
            <a:fld id="{4BC4F9C8-CEB5-4B4C-A99E-F586A0B9D18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7010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A38953-2FA8-D98F-CCCA-C91EFDA7A7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A29748E3-210C-F6AB-3314-58933CD71A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9228" y="1917576"/>
            <a:ext cx="2472665" cy="417061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EC85E639-953C-A1FF-CB0B-F086E3AE2445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3323674" y="1917576"/>
            <a:ext cx="2472665" cy="417061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5B0606F4-452F-7491-E459-7768EA2429D6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092108" y="1910949"/>
            <a:ext cx="2472665" cy="417061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42E101AC-4A0A-2B85-7211-A5EC1636CA0B}"/>
              </a:ext>
            </a:extLst>
          </p:cNvPr>
          <p:cNvCxnSpPr>
            <a:cxnSpLocks/>
          </p:cNvCxnSpPr>
          <p:nvPr userDrawn="1"/>
        </p:nvCxnSpPr>
        <p:spPr>
          <a:xfrm>
            <a:off x="3192569" y="2008972"/>
            <a:ext cx="0" cy="3974567"/>
          </a:xfrm>
          <a:prstGeom prst="line">
            <a:avLst/>
          </a:prstGeom>
          <a:ln>
            <a:solidFill>
              <a:srgbClr val="278E8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75EE4797-FAB1-86A4-4711-CAEDE169CC5D}"/>
              </a:ext>
            </a:extLst>
          </p:cNvPr>
          <p:cNvCxnSpPr>
            <a:cxnSpLocks/>
          </p:cNvCxnSpPr>
          <p:nvPr userDrawn="1"/>
        </p:nvCxnSpPr>
        <p:spPr>
          <a:xfrm>
            <a:off x="5951431" y="2002345"/>
            <a:ext cx="0" cy="3974567"/>
          </a:xfrm>
          <a:prstGeom prst="line">
            <a:avLst/>
          </a:prstGeom>
          <a:ln>
            <a:solidFill>
              <a:srgbClr val="278E8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1" name="Нижний колонтитул 4">
            <a:extLst>
              <a:ext uri="{FF2B5EF4-FFF2-40B4-BE49-F238E27FC236}">
                <a16:creationId xmlns:a16="http://schemas.microsoft.com/office/drawing/2014/main" id="{8DE74F29-E090-DAAA-A884-F87E37DB475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638300" y="6596451"/>
            <a:ext cx="8915400" cy="261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rgbClr val="278E80"/>
                </a:solidFill>
                <a:latin typeface="Austin Cyr Medium" panose="02020603070702030403" pitchFamily="18" charset="-52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/>
              <a:t>ФГБОУ ВО ВолгГМУ Минздрава России</a:t>
            </a:r>
            <a:endParaRPr lang="ru-RU" dirty="0"/>
          </a:p>
        </p:txBody>
      </p:sp>
      <p:sp>
        <p:nvSpPr>
          <p:cNvPr id="12" name="Номер слайда 5">
            <a:extLst>
              <a:ext uri="{FF2B5EF4-FFF2-40B4-BE49-F238E27FC236}">
                <a16:creationId xmlns:a16="http://schemas.microsoft.com/office/drawing/2014/main" id="{CB44F4EA-7395-C6C3-4BCE-1DC65356A8E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560145" y="6396038"/>
            <a:ext cx="475297" cy="25391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ctr" defTabSz="914400" rtl="0" eaLnBrk="1" latinLnBrk="0" hangingPunct="1">
              <a:defRPr sz="1800" kern="1200">
                <a:solidFill>
                  <a:srgbClr val="278E80"/>
                </a:solidFill>
                <a:latin typeface="Austin Cyr Roman" panose="02020503070702030403" pitchFamily="18" charset="-52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C4F9C8-CEB5-4B4C-A99E-F586A0B9D18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29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311805-04DE-3016-4E7B-7721E34F2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D09A1AA-456C-4F99-72EC-9EF81855B17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8650" y="2137222"/>
            <a:ext cx="6858000" cy="1655762"/>
          </a:xfrm>
        </p:spPr>
        <p:txBody>
          <a:bodyPr>
            <a:normAutofit/>
          </a:bodyPr>
          <a:lstStyle>
            <a:lvl1pPr marL="0" indent="0" algn="l">
              <a:buNone/>
              <a:defRPr sz="2100">
                <a:solidFill>
                  <a:schemeClr val="accent1"/>
                </a:solidFill>
                <a:latin typeface="Alegreya Sans" panose="00000500000000000000" pitchFamily="2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dirty="0"/>
              <a:t>Образец текста</a:t>
            </a:r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id="{8BA9C0FE-97DE-FC43-8868-04E9DAB9C56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14300" y="6596451"/>
            <a:ext cx="8915400" cy="261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  <a:latin typeface="Austin Cyr Medium" panose="02020603070702030403" pitchFamily="18" charset="-52"/>
              </a:defRPr>
            </a:lvl1pPr>
          </a:lstStyle>
          <a:p>
            <a:r>
              <a:rPr lang="ru-RU"/>
              <a:t>ФГБОУ ВО ВолгГМУ Минздрава России</a:t>
            </a:r>
            <a:endParaRPr lang="ru-RU" dirty="0"/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D1C7BF13-DB96-5F5A-3938-10E2E0D0D63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447042" y="6259749"/>
            <a:ext cx="475297" cy="25391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tx2"/>
                </a:solidFill>
                <a:latin typeface="Austin Cyr Roman" panose="02020503070702030403" pitchFamily="18" charset="-52"/>
              </a:defRPr>
            </a:lvl1pPr>
          </a:lstStyle>
          <a:p>
            <a:fld id="{4BC4F9C8-CEB5-4B4C-A99E-F586A0B9D18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0005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48DDEA-CA0D-4B7A-B1C8-DF84C0E17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42796EBF-C72F-0B89-C955-C89FD3EAA5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1889265"/>
            <a:ext cx="3169328" cy="1839357"/>
          </a:xfrm>
          <a:prstGeom prst="roundRect">
            <a:avLst/>
          </a:prstGeom>
          <a:solidFill>
            <a:srgbClr val="278E8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endParaRPr lang="ru-RU" dirty="0"/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36E20D7D-8328-0B21-EDC9-7DB8BD9477C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346022" y="1889263"/>
            <a:ext cx="3169328" cy="183935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endParaRPr lang="ru-RU" dirty="0"/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id="{5AB641F7-D213-CD91-6A6F-E37048F4FFDB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2987336" y="3994953"/>
            <a:ext cx="3169328" cy="1839357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endParaRPr lang="ru-RU" dirty="0"/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id="{CB2C2D8E-5B3D-725C-A6F5-793BEFBEEC4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14300" y="6596451"/>
            <a:ext cx="8915400" cy="261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  <a:latin typeface="Austin Cyr Medium" panose="02020603070702030403" pitchFamily="18" charset="-52"/>
              </a:defRPr>
            </a:lvl1pPr>
          </a:lstStyle>
          <a:p>
            <a:r>
              <a:rPr lang="ru-RU"/>
              <a:t>ФГБОУ ВО ВолгГМУ Минздрава России</a:t>
            </a:r>
            <a:endParaRPr lang="ru-RU" dirty="0"/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7C05B2F5-1736-0708-BA40-13F26A45AA8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447042" y="6259749"/>
            <a:ext cx="475297" cy="25391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tx2"/>
                </a:solidFill>
                <a:latin typeface="Austin Cyr Roman" panose="02020503070702030403" pitchFamily="18" charset="-52"/>
              </a:defRPr>
            </a:lvl1pPr>
          </a:lstStyle>
          <a:p>
            <a:fld id="{4BC4F9C8-CEB5-4B4C-A99E-F586A0B9D18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1587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833196-0F17-716D-9E80-E801F772B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D23A7D9-A0DF-DC53-CB5D-4692C672E66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8650" y="1793190"/>
            <a:ext cx="7886700" cy="1031489"/>
          </a:xfrm>
          <a:prstGeom prst="roundRect">
            <a:avLst/>
          </a:prstGeom>
          <a:solidFill>
            <a:srgbClr val="278E8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63D7CDE6-6886-699B-6F66-42B4B575BBEE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28650" y="2913256"/>
            <a:ext cx="7886700" cy="1031489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D240C7BA-FA81-AB1A-866A-B505D5648FE7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628650" y="4033322"/>
            <a:ext cx="7886700" cy="1031489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40C6D8A6-F932-353D-771C-D24C0928D49C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28650" y="5153388"/>
            <a:ext cx="7886700" cy="103148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7" name="Нижний колонтитул 4">
            <a:extLst>
              <a:ext uri="{FF2B5EF4-FFF2-40B4-BE49-F238E27FC236}">
                <a16:creationId xmlns:a16="http://schemas.microsoft.com/office/drawing/2014/main" id="{802D3455-FB75-96FE-E325-7882078EC2EC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114300" y="6596451"/>
            <a:ext cx="8915400" cy="261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  <a:latin typeface="Austin Cyr Medium" panose="02020603070702030403" pitchFamily="18" charset="-52"/>
              </a:defRPr>
            </a:lvl1pPr>
          </a:lstStyle>
          <a:p>
            <a:r>
              <a:rPr lang="ru-RU"/>
              <a:t>ФГБОУ ВО ВолгГМУ Минздрава России</a:t>
            </a:r>
            <a:endParaRPr lang="ru-RU" dirty="0"/>
          </a:p>
        </p:txBody>
      </p:sp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id="{467C2F87-16F5-A0DC-BAEE-D2A6D774383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8447042" y="6259749"/>
            <a:ext cx="475297" cy="25391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tx2"/>
                </a:solidFill>
                <a:latin typeface="Austin Cyr Roman" panose="02020503070702030403" pitchFamily="18" charset="-52"/>
              </a:defRPr>
            </a:lvl1pPr>
          </a:lstStyle>
          <a:p>
            <a:fld id="{4BC4F9C8-CEB5-4B4C-A99E-F586A0B9D18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2874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455AC7-F4D7-3500-C89B-C62948E4A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ACBFAAD-2FCA-2BFE-B333-256DC5716E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Рисунок 2">
            <a:extLst>
              <a:ext uri="{FF2B5EF4-FFF2-40B4-BE49-F238E27FC236}">
                <a16:creationId xmlns:a16="http://schemas.microsoft.com/office/drawing/2014/main" id="{86B71FE9-BFBE-2662-8C5A-5B41BC4352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17953" y="457201"/>
            <a:ext cx="3090458" cy="2878153"/>
          </a:xfrm>
          <a:prstGeom prst="roundRect">
            <a:avLst>
              <a:gd name="adj" fmla="val 10806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6" name="Рисунок 2">
            <a:extLst>
              <a:ext uri="{FF2B5EF4-FFF2-40B4-BE49-F238E27FC236}">
                <a16:creationId xmlns:a16="http://schemas.microsoft.com/office/drawing/2014/main" id="{4ACE1323-4C18-7743-12FF-AF7F8BDF07D9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3817953" y="3429001"/>
            <a:ext cx="1355510" cy="1524740"/>
          </a:xfrm>
          <a:prstGeom prst="roundRect">
            <a:avLst>
              <a:gd name="adj" fmla="val 20704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7" name="Рисунок 2">
            <a:extLst>
              <a:ext uri="{FF2B5EF4-FFF2-40B4-BE49-F238E27FC236}">
                <a16:creationId xmlns:a16="http://schemas.microsoft.com/office/drawing/2014/main" id="{1C4F8169-4226-51B2-47FE-092D033059F4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5290536" y="3429001"/>
            <a:ext cx="1617874" cy="1524740"/>
          </a:xfrm>
          <a:prstGeom prst="roundRect">
            <a:avLst>
              <a:gd name="adj" fmla="val 1895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8" name="Рисунок 2">
            <a:extLst>
              <a:ext uri="{FF2B5EF4-FFF2-40B4-BE49-F238E27FC236}">
                <a16:creationId xmlns:a16="http://schemas.microsoft.com/office/drawing/2014/main" id="{BCBD97AC-07E2-99BF-A973-A2DCFDBF135A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7025484" y="457200"/>
            <a:ext cx="1340569" cy="5872580"/>
          </a:xfrm>
          <a:prstGeom prst="roundRect">
            <a:avLst>
              <a:gd name="adj" fmla="val 17759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id="{827B9BEF-7567-67EB-F437-CB38B41F4EB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114300" y="6596451"/>
            <a:ext cx="8915400" cy="261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  <a:latin typeface="Austin Cyr Medium" panose="02020603070702030403" pitchFamily="18" charset="-52"/>
              </a:defRPr>
            </a:lvl1pPr>
          </a:lstStyle>
          <a:p>
            <a:r>
              <a:rPr lang="ru-RU"/>
              <a:t>ФГБОУ ВО ВолгГМУ Минздрава России</a:t>
            </a:r>
            <a:endParaRPr lang="ru-RU" dirty="0"/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74989DF9-12DB-DD22-5D13-768A703E4A4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8447042" y="6259749"/>
            <a:ext cx="475297" cy="25391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tx2"/>
                </a:solidFill>
                <a:latin typeface="Austin Cyr Roman" panose="02020503070702030403" pitchFamily="18" charset="-52"/>
              </a:defRPr>
            </a:lvl1pPr>
          </a:lstStyle>
          <a:p>
            <a:fld id="{4BC4F9C8-CEB5-4B4C-A99E-F586A0B9D18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85668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9911A5E-584A-2C5B-4C85-457AB566B0AA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5CE431-00E0-D016-57E2-1011155E2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8ADD276-A12F-55D2-DAF0-A04BF5A4F7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106320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6" r:id="rId4"/>
    <p:sldLayoutId id="2147483672" r:id="rId5"/>
    <p:sldLayoutId id="2147483667" r:id="rId6"/>
    <p:sldLayoutId id="2147483668" r:id="rId7"/>
    <p:sldLayoutId id="2147483669" r:id="rId8"/>
    <p:sldLayoutId id="2147483670" r:id="rId9"/>
    <p:sldLayoutId id="2147483673" r:id="rId10"/>
    <p:sldLayoutId id="2147483661" r:id="rId11"/>
    <p:sldLayoutId id="2147483662" r:id="rId12"/>
    <p:sldLayoutId id="2147483664" r:id="rId13"/>
    <p:sldLayoutId id="2147483665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B3A83E-89DA-6360-7090-F308C8F7BB0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C1C23CE-1D51-3016-B846-66BC2700DF2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9703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755044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ВолгГМУ цвета">
      <a:dk1>
        <a:srgbClr val="000000"/>
      </a:dk1>
      <a:lt1>
        <a:sysClr val="window" lastClr="FFFFFF"/>
      </a:lt1>
      <a:dk2>
        <a:srgbClr val="278E80"/>
      </a:dk2>
      <a:lt2>
        <a:srgbClr val="E7E6E6"/>
      </a:lt2>
      <a:accent1>
        <a:srgbClr val="195B52"/>
      </a:accent1>
      <a:accent2>
        <a:srgbClr val="FFC000"/>
      </a:accent2>
      <a:accent3>
        <a:srgbClr val="A5A5A5"/>
      </a:accent3>
      <a:accent4>
        <a:srgbClr val="E5C78D"/>
      </a:accent4>
      <a:accent5>
        <a:srgbClr val="F8F3E7"/>
      </a:accent5>
      <a:accent6>
        <a:srgbClr val="32B8A5"/>
      </a:accent6>
      <a:hlink>
        <a:srgbClr val="DFA956"/>
      </a:hlink>
      <a:folHlink>
        <a:srgbClr val="C03B28"/>
      </a:folHlink>
    </a:clrScheme>
    <a:fontScheme name="Шрифты для презентаций">
      <a:majorFont>
        <a:latin typeface="Austin Cyr Extrabold"/>
        <a:ea typeface=""/>
        <a:cs typeface=""/>
      </a:majorFont>
      <a:minorFont>
        <a:latin typeface="Alegreya San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0</Words>
  <Application>Microsoft Office PowerPoint</Application>
  <PresentationFormat>Экран (4:3)</PresentationFormat>
  <Paragraphs>0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8" baseType="lpstr">
      <vt:lpstr>Alegreya Sans</vt:lpstr>
      <vt:lpstr>Arial</vt:lpstr>
      <vt:lpstr>Austin Cyr Extrabold</vt:lpstr>
      <vt:lpstr>Austin Cyr Roman</vt:lpstr>
      <vt:lpstr>Austin Cyr Medium</vt:lpstr>
      <vt:lpstr>Тема Office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Полина Максимова</dc:creator>
  <cp:lastModifiedBy>Полина Максимова</cp:lastModifiedBy>
  <cp:revision>8</cp:revision>
  <dcterms:created xsi:type="dcterms:W3CDTF">2026-01-19T17:10:23Z</dcterms:created>
  <dcterms:modified xsi:type="dcterms:W3CDTF">2026-01-22T19:32:51Z</dcterms:modified>
</cp:coreProperties>
</file>